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6" r:id="rId2"/>
  </p:sldMasterIdLst>
  <p:sldIdLst>
    <p:sldId id="256" r:id="rId3"/>
    <p:sldId id="257" r:id="rId4"/>
    <p:sldId id="264" r:id="rId5"/>
    <p:sldId id="266" r:id="rId6"/>
    <p:sldId id="258" r:id="rId7"/>
    <p:sldId id="263" r:id="rId8"/>
    <p:sldId id="262" r:id="rId9"/>
    <p:sldId id="259" r:id="rId10"/>
    <p:sldId id="265" r:id="rId11"/>
    <p:sldId id="260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3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49E78-440F-264A-83AB-34A7E84E685A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A3538411-81A2-1849-8A29-498EBFBA2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27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49E78-440F-264A-83AB-34A7E84E685A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38411-81A2-1849-8A29-498EBFBA2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5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49E78-440F-264A-83AB-34A7E84E685A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38411-81A2-1849-8A29-498EBFBA2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99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03C1-9000-F243-B6D9-AD0E2766C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32B6D-5D14-7F4E-A465-4593D4612C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F9AF4-DE8F-9043-96F9-6E6419B56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49E78-440F-264A-83AB-34A7E84E685A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93747-D9A8-C54B-9201-7777E00DE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C5A16-9164-704A-901F-13B000E51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38411-81A2-1849-8A29-498EBFBA2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02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1CE7C-9697-EF4E-96E9-5D594978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40EB8-CB1B-BC4D-A4B0-FD2AA7DE7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C45EE-2771-FC45-9D04-29191C823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49E78-440F-264A-83AB-34A7E84E685A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84999-46F7-0649-B70D-0FE085635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AEFC9-5529-C946-98B6-E6D35229C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38411-81A2-1849-8A29-498EBFBA2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338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09426-4368-F040-B1D5-D034238EF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F8719-E01B-C54B-93CB-E144B197C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3AFEE-31AF-2E48-9DB4-4B203C91B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49E78-440F-264A-83AB-34A7E84E685A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50AE5-7478-2A4E-8191-E3D50010A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1169B-A8F9-2740-A2E0-338397D7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38411-81A2-1849-8A29-498EBFBA2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49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BA57-BE82-CB48-B1DB-BB4D5C35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5D521-1878-094F-80DB-9B36A576C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957B0-FEA2-FE42-8150-3E3B1DC07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B701BA-7EBA-CD41-ADB9-EEB494021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49E78-440F-264A-83AB-34A7E84E685A}" type="datetimeFigureOut">
              <a:rPr lang="en-US" smtClean="0"/>
              <a:t>4/3/22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3ACB20-1A19-2D48-9424-6C2149D0D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A501E-0C78-C140-A73B-B544DBF3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38411-81A2-1849-8A29-498EBFBA2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51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D25A5-8343-F04C-83E1-4E1BC72C6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54B69-EF26-3643-9C3C-19214645F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FCFAA5-8F26-6143-8AB8-795BA8F60F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62429-FBE1-1D41-96DE-4041B77C69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658B98-E7CC-B44D-B980-D6FE36969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F3834C-0849-E740-9645-C24D34B93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49E78-440F-264A-83AB-34A7E84E685A}" type="datetimeFigureOut">
              <a:rPr lang="en-US" smtClean="0"/>
              <a:t>4/3/22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E5F9FE-F6A6-1948-9A21-8E269D59E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62AFF5-3444-4844-B014-F3BBA5241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38411-81A2-1849-8A29-498EBFBA2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50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3845C-75CF-B74B-B173-C88A134A0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93F3E0-0070-EA44-B794-78426AC3F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49E78-440F-264A-83AB-34A7E84E685A}" type="datetimeFigureOut">
              <a:rPr lang="en-US" smtClean="0"/>
              <a:t>4/3/22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4B93D4-061C-714E-8634-6D7F012B0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4AB199-B4F1-5642-98FE-D55BA6E1E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38411-81A2-1849-8A29-498EBFBA2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34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916C66-AA55-854C-9695-DC1BFFB5B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49E78-440F-264A-83AB-34A7E84E685A}" type="datetimeFigureOut">
              <a:rPr lang="en-US" smtClean="0"/>
              <a:t>4/3/22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48549E-343E-734B-8587-14E830BC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D9409-D0CB-BA4B-B8B8-A7598758E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38411-81A2-1849-8A29-498EBFBA2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694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9C76A-07DF-8A4A-9D11-048791AAF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10DAC-107F-A643-B8A8-CEA87FE99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05D38-050F-2946-9CDB-2C97EDD88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19436-A38F-784C-B2DF-12898F0B5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49E78-440F-264A-83AB-34A7E84E685A}" type="datetimeFigureOut">
              <a:rPr lang="en-US" smtClean="0"/>
              <a:t>4/3/22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2F50C-D946-3F4A-943C-661DDC305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D0E08-BF41-7C4B-83FF-510F91B0B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38411-81A2-1849-8A29-498EBFBA2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64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49E78-440F-264A-83AB-34A7E84E685A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38411-81A2-1849-8A29-498EBFBA2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43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EE8C9-94D3-1349-99CB-8CF3E7A5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53FB4A-5483-554D-94BB-E2CBEE42A0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5E576-5A0C-2344-8F77-299E2710E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86D7C-39B0-8240-8766-9ACCF6A88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49E78-440F-264A-83AB-34A7E84E685A}" type="datetimeFigureOut">
              <a:rPr lang="en-US" smtClean="0"/>
              <a:t>4/3/22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9E540-7567-7B49-A3A8-6D1E166D4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9F015-43DD-794F-8079-6EF9E186E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38411-81A2-1849-8A29-498EBFBA2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14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2B565-CAE9-9D45-821F-C8591F71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EFB009-F9D9-5246-AD81-178ABE1BD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9A20B-4D64-0C46-80DD-AFAD52B77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49E78-440F-264A-83AB-34A7E84E685A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1895E-33B2-9A47-9F28-B61DD5FA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E8C97-BC9A-7C4E-AE98-2F62F7B75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38411-81A2-1849-8A29-498EBFBA2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01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EDB743-EA76-1E41-8B7B-39652FBDAC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E185D-36C7-0A41-BC92-921FB3EE37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1E29F-3B80-CF4D-B4B7-138D00000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49E78-440F-264A-83AB-34A7E84E685A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A08E2-072E-4341-8851-E796BAF1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55305-5CBA-9C4F-96A4-4F539753B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38411-81A2-1849-8A29-498EBFBA2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00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C449E78-440F-264A-83AB-34A7E84E685A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A3538411-81A2-1849-8A29-498EBFBA2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92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49E78-440F-264A-83AB-34A7E84E685A}" type="datetimeFigureOut">
              <a:rPr lang="en-US" smtClean="0"/>
              <a:t>4/3/22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38411-81A2-1849-8A29-498EBFBA2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33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49E78-440F-264A-83AB-34A7E84E685A}" type="datetimeFigureOut">
              <a:rPr lang="en-US" smtClean="0"/>
              <a:t>4/3/22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38411-81A2-1849-8A29-498EBFBA2A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5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49E78-440F-264A-83AB-34A7E84E685A}" type="datetimeFigureOut">
              <a:rPr lang="en-US" smtClean="0"/>
              <a:t>4/3/22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38411-81A2-1849-8A29-498EBFBA2A5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7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49E78-440F-264A-83AB-34A7E84E685A}" type="datetimeFigureOut">
              <a:rPr lang="en-US" smtClean="0"/>
              <a:t>4/3/22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38411-81A2-1849-8A29-498EBFBA2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7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49E78-440F-264A-83AB-34A7E84E685A}" type="datetimeFigureOut">
              <a:rPr lang="en-US" smtClean="0"/>
              <a:t>4/3/22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38411-81A2-1849-8A29-498EBFBA2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92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49E78-440F-264A-83AB-34A7E84E685A}" type="datetimeFigureOut">
              <a:rPr lang="en-US" smtClean="0"/>
              <a:t>4/3/22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38411-81A2-1849-8A29-498EBFBA2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75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C449E78-440F-264A-83AB-34A7E84E685A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A3538411-81A2-1849-8A29-498EBFBA2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6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9A2E46-FBD8-3A45-984F-7DC5E9AB7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B6D41-7C6D-4548-A3F1-5BBA827A0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974CC-75FC-6A42-AE17-BDD5C21A7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49E78-440F-264A-83AB-34A7E84E685A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CDDD2-9E5E-9542-9CF7-498B6D20E7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154AE-44B2-454B-8F9C-6EEF4C47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38411-81A2-1849-8A29-498EBFBA2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23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vent Zombie VMs From Terrorizing Your Data Center - Cerium Networks">
            <a:extLst>
              <a:ext uri="{FF2B5EF4-FFF2-40B4-BE49-F238E27FC236}">
                <a16:creationId xmlns:a16="http://schemas.microsoft.com/office/drawing/2014/main" id="{5CB02495-BF6E-4C4D-9C53-C1BC94621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53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92E2D3-F217-8B4A-A48F-0D869858236B}"/>
              </a:ext>
            </a:extLst>
          </p:cNvPr>
          <p:cNvSpPr txBox="1"/>
          <p:nvPr/>
        </p:nvSpPr>
        <p:spPr>
          <a:xfrm>
            <a:off x="221364" y="4872409"/>
            <a:ext cx="6000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AKSHAY GANESH</a:t>
            </a:r>
          </a:p>
          <a:p>
            <a:r>
              <a:rPr lang="en-US" dirty="0">
                <a:solidFill>
                  <a:schemeClr val="bg1"/>
                </a:solidFill>
              </a:rPr>
              <a:t>ANN MARY CHITTILAPPILLY</a:t>
            </a:r>
          </a:p>
          <a:p>
            <a:r>
              <a:rPr lang="en-US" dirty="0">
                <a:solidFill>
                  <a:schemeClr val="bg1"/>
                </a:solidFill>
              </a:rPr>
              <a:t>AVANCHA BHARGAV</a:t>
            </a:r>
          </a:p>
          <a:p>
            <a:r>
              <a:rPr lang="en-US" dirty="0">
                <a:solidFill>
                  <a:schemeClr val="bg1"/>
                </a:solidFill>
              </a:rPr>
              <a:t>HARINISHRI SRIKANTH</a:t>
            </a:r>
          </a:p>
          <a:p>
            <a:r>
              <a:rPr lang="en-US" dirty="0">
                <a:solidFill>
                  <a:schemeClr val="bg1"/>
                </a:solidFill>
              </a:rPr>
              <a:t>PRAVEEN ARAVINDAR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12A2A8-E4A5-8D4B-B163-0B2E65ACE6B4}"/>
              </a:ext>
            </a:extLst>
          </p:cNvPr>
          <p:cNvSpPr/>
          <p:nvPr/>
        </p:nvSpPr>
        <p:spPr>
          <a:xfrm>
            <a:off x="3221739" y="1974540"/>
            <a:ext cx="44625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DATA ZOMBIES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7648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Oliver Wendell Holmes, Jr. quote: I like to pay taxes. With them, I buy  civilization.">
            <a:extLst>
              <a:ext uri="{FF2B5EF4-FFF2-40B4-BE49-F238E27FC236}">
                <a16:creationId xmlns:a16="http://schemas.microsoft.com/office/drawing/2014/main" id="{6669E3E0-F37E-3C46-85EC-757934176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85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126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689D7-D327-824B-9227-12B9DE499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57" y="5279509"/>
            <a:ext cx="9707911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Thanks for the Opportunity!</a:t>
            </a:r>
          </a:p>
        </p:txBody>
      </p:sp>
      <p:pic>
        <p:nvPicPr>
          <p:cNvPr id="6146" name="Picture 2" descr="SoCal R Users Group (@socalrug) / Twitter">
            <a:extLst>
              <a:ext uri="{FF2B5EF4-FFF2-40B4-BE49-F238E27FC236}">
                <a16:creationId xmlns:a16="http://schemas.microsoft.com/office/drawing/2014/main" id="{E13E0501-7490-EB45-BB9E-35651F486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8307" y="1024912"/>
            <a:ext cx="3217333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9E14C5-3ED3-964B-BC8C-C9B80A692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933" y="1024912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69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University of California - Wikipedia">
            <a:extLst>
              <a:ext uri="{FF2B5EF4-FFF2-40B4-BE49-F238E27FC236}">
                <a16:creationId xmlns:a16="http://schemas.microsoft.com/office/drawing/2014/main" id="{1670EDE9-0451-F840-8472-2C199BFD77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9" r="-2" b="1409"/>
          <a:stretch/>
        </p:blipFill>
        <p:spPr bwMode="auto"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alent pool assessment - Nadia Harris">
            <a:extLst>
              <a:ext uri="{FF2B5EF4-FFF2-40B4-BE49-F238E27FC236}">
                <a16:creationId xmlns:a16="http://schemas.microsoft.com/office/drawing/2014/main" id="{6C67AEB2-04FC-D945-BD23-16932FD24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" r="240" b="-2"/>
          <a:stretch/>
        </p:blipFill>
        <p:spPr bwMode="auto"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alifornia - Climate | Britannica">
            <a:extLst>
              <a:ext uri="{FF2B5EF4-FFF2-40B4-BE49-F238E27FC236}">
                <a16:creationId xmlns:a16="http://schemas.microsoft.com/office/drawing/2014/main" id="{B6BFC429-6E91-5040-923F-56DB31E19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" r="30441" b="2"/>
          <a:stretch/>
        </p:blipFill>
        <p:spPr bwMode="auto"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D88338-8718-5741-BE93-16F56A5B3403}"/>
              </a:ext>
            </a:extLst>
          </p:cNvPr>
          <p:cNvSpPr/>
          <p:nvPr/>
        </p:nvSpPr>
        <p:spPr>
          <a:xfrm>
            <a:off x="2372952" y="4861269"/>
            <a:ext cx="7446096" cy="1077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alpha val="8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RISE OF SILICON VALLEY</a:t>
            </a:r>
          </a:p>
        </p:txBody>
      </p:sp>
    </p:spTree>
    <p:extLst>
      <p:ext uri="{BB962C8B-B14F-4D97-AF65-F5344CB8AC3E}">
        <p14:creationId xmlns:p14="http://schemas.microsoft.com/office/powerpoint/2010/main" val="1175083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501EBB4D-E42B-468D-B801-D16CF43EC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A7FBF63C-B061-4F66-8609-FED8EFFDA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D893CC27-5C56-4F6F-9B94-413AE08B9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6">
            <a:extLst>
              <a:ext uri="{FF2B5EF4-FFF2-40B4-BE49-F238E27FC236}">
                <a16:creationId xmlns:a16="http://schemas.microsoft.com/office/drawing/2014/main" id="{76D64082-5099-45DC-84A9-81EA54822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E39E47-E101-4CE1-883E-6C6528BE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830CD01-B213-47C9-81AD-433E08F7D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Rectangle 20">
            <a:extLst>
              <a:ext uri="{FF2B5EF4-FFF2-40B4-BE49-F238E27FC236}">
                <a16:creationId xmlns:a16="http://schemas.microsoft.com/office/drawing/2014/main" id="{79A76B16-3D94-4E0A-BDAB-469A55D47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BD49F-424E-D04B-BBA1-2643B8248C0E}"/>
              </a:ext>
            </a:extLst>
          </p:cNvPr>
          <p:cNvSpPr/>
          <p:nvPr/>
        </p:nvSpPr>
        <p:spPr>
          <a:xfrm>
            <a:off x="5053263" y="4665605"/>
            <a:ext cx="6788164" cy="1292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b="1" kern="1200" cap="all" spc="0" baseline="0">
                <a:ln w="9525">
                  <a:solidFill>
                    <a:schemeClr val="bg1"/>
                  </a:solidFill>
                  <a:prstDash val="solid"/>
                </a:ln>
                <a:blipFill dpi="0" rotWithShape="1">
                  <a:blip r:embed="rId4"/>
                  <a:srcRect/>
                  <a:tile tx="6350" ty="-127000" sx="65000" sy="64000" flip="none" algn="tl"/>
                </a:blip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PROBLEMS OF RUNNING BUSINESS</a:t>
            </a:r>
          </a:p>
        </p:txBody>
      </p:sp>
      <p:pic>
        <p:nvPicPr>
          <p:cNvPr id="5" name="Picture 4" descr="Government tax takes at record high with France in top spot: OECD - CGTN">
            <a:extLst>
              <a:ext uri="{FF2B5EF4-FFF2-40B4-BE49-F238E27FC236}">
                <a16:creationId xmlns:a16="http://schemas.microsoft.com/office/drawing/2014/main" id="{D32727E7-D8F3-F347-9784-54E479226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1" r="30897" b="1"/>
          <a:stretch/>
        </p:blipFill>
        <p:spPr bwMode="auto">
          <a:xfrm>
            <a:off x="306314" y="334791"/>
            <a:ext cx="4541990" cy="619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igh Housing Prices in Vancouver, Canada Affecting Renters">
            <a:extLst>
              <a:ext uri="{FF2B5EF4-FFF2-40B4-BE49-F238E27FC236}">
                <a16:creationId xmlns:a16="http://schemas.microsoft.com/office/drawing/2014/main" id="{4113F289-3919-BF46-9196-9B6A182B28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14" b="19325"/>
          <a:stretch/>
        </p:blipFill>
        <p:spPr bwMode="auto">
          <a:xfrm>
            <a:off x="4972050" y="334791"/>
            <a:ext cx="6896099" cy="40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22">
            <a:extLst>
              <a:ext uri="{FF2B5EF4-FFF2-40B4-BE49-F238E27FC236}">
                <a16:creationId xmlns:a16="http://schemas.microsoft.com/office/drawing/2014/main" id="{97116258-44FA-4FC2-99D1-52CCB536E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2050" y="4497360"/>
            <a:ext cx="6894576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73DC887C-A645-4B67-AFCC-7596D232F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2050" y="6432278"/>
            <a:ext cx="6894576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16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1393F4-5C0D-3A47-99A1-A0FB25CD568F}"/>
              </a:ext>
            </a:extLst>
          </p:cNvPr>
          <p:cNvSpPr/>
          <p:nvPr/>
        </p:nvSpPr>
        <p:spPr>
          <a:xfrm>
            <a:off x="376428" y="2967335"/>
            <a:ext cx="114391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 THE FUTURE OF TECH IN “TECH”XAS ?</a:t>
            </a:r>
          </a:p>
        </p:txBody>
      </p:sp>
    </p:spTree>
    <p:extLst>
      <p:ext uri="{BB962C8B-B14F-4D97-AF65-F5344CB8AC3E}">
        <p14:creationId xmlns:p14="http://schemas.microsoft.com/office/powerpoint/2010/main" val="2239450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Picture 317">
            <a:extLst>
              <a:ext uri="{FF2B5EF4-FFF2-40B4-BE49-F238E27FC236}">
                <a16:creationId xmlns:a16="http://schemas.microsoft.com/office/drawing/2014/main" id="{9C3DB693-60BC-BA42-B24E-181BCC6EC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883"/>
            <a:ext cx="7484447" cy="53824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82832-C0B5-8C48-A674-E18545243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782" b="1318"/>
          <a:stretch/>
        </p:blipFill>
        <p:spPr>
          <a:xfrm>
            <a:off x="8205850" y="375"/>
            <a:ext cx="3950525" cy="6857626"/>
          </a:xfrm>
          <a:prstGeom prst="rect">
            <a:avLst/>
          </a:prstGeom>
        </p:spPr>
      </p:pic>
      <p:sp>
        <p:nvSpPr>
          <p:cNvPr id="319" name="Rectangle 318">
            <a:extLst>
              <a:ext uri="{FF2B5EF4-FFF2-40B4-BE49-F238E27FC236}">
                <a16:creationId xmlns:a16="http://schemas.microsoft.com/office/drawing/2014/main" id="{2EA3BB44-568C-B546-BD2A-48DED67389D1}"/>
              </a:ext>
            </a:extLst>
          </p:cNvPr>
          <p:cNvSpPr/>
          <p:nvPr/>
        </p:nvSpPr>
        <p:spPr>
          <a:xfrm>
            <a:off x="732044" y="146767"/>
            <a:ext cx="5692774" cy="1077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alpha val="8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TAX COMPARISON</a:t>
            </a:r>
          </a:p>
        </p:txBody>
      </p:sp>
    </p:spTree>
    <p:extLst>
      <p:ext uri="{BB962C8B-B14F-4D97-AF65-F5344CB8AC3E}">
        <p14:creationId xmlns:p14="http://schemas.microsoft.com/office/powerpoint/2010/main" val="2653302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8858386-6277-439F-A0DA-C0BD4CF2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8614CD-C994-4F15-A558-41234131C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5325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B32B44D5-C247-224E-9957-64C197B6E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441"/>
          <a:stretch/>
        </p:blipFill>
        <p:spPr>
          <a:xfrm>
            <a:off x="804332" y="1515292"/>
            <a:ext cx="4806271" cy="382233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4722C48-F96D-4D68-B7D0-A423A2DE0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070" y="480060"/>
            <a:ext cx="5455325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8415F66-4AD1-AD45-A5FF-6DBEA00ED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390" y="2032639"/>
            <a:ext cx="4806271" cy="27876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B30E1B-780D-3B41-AAB1-D3529041B86F}"/>
              </a:ext>
            </a:extLst>
          </p:cNvPr>
          <p:cNvSpPr/>
          <p:nvPr/>
        </p:nvSpPr>
        <p:spPr>
          <a:xfrm>
            <a:off x="477013" y="510565"/>
            <a:ext cx="545532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b="0" cap="none" spc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AVERAGE RENT - </a:t>
            </a:r>
            <a:r>
              <a:rPr lang="en-GB" sz="240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CALI VS TEXAS</a:t>
            </a:r>
            <a:endParaRPr lang="en-GB" sz="2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B6ABD2-C379-0F4A-97A6-72BD647E313B}"/>
              </a:ext>
            </a:extLst>
          </p:cNvPr>
          <p:cNvSpPr/>
          <p:nvPr/>
        </p:nvSpPr>
        <p:spPr>
          <a:xfrm>
            <a:off x="6254071" y="510565"/>
            <a:ext cx="545532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b="0" cap="none" spc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RENT PREDICTION - </a:t>
            </a:r>
            <a:r>
              <a:rPr lang="en-GB" sz="240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CALI VS TEXAS</a:t>
            </a:r>
            <a:endParaRPr lang="en-GB" sz="2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19009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CA5E09-F462-1F41-AD60-DD6D51BBE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12" y="23988"/>
            <a:ext cx="7343775" cy="683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28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CA42-D418-A549-8A74-B26E266B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Companies and People Moving From California to Texas</a:t>
            </a:r>
          </a:p>
        </p:txBody>
      </p:sp>
      <p:pic>
        <p:nvPicPr>
          <p:cNvPr id="4098" name="Picture 2" descr="Hewlett Packard Enterprise - Wikipedia">
            <a:extLst>
              <a:ext uri="{FF2B5EF4-FFF2-40B4-BE49-F238E27FC236}">
                <a16:creationId xmlns:a16="http://schemas.microsoft.com/office/drawing/2014/main" id="{521FA155-0F78-A841-9118-562459306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93" y="4569210"/>
            <a:ext cx="3513138" cy="147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racle Confirms Statement">
            <a:extLst>
              <a:ext uri="{FF2B5EF4-FFF2-40B4-BE49-F238E27FC236}">
                <a16:creationId xmlns:a16="http://schemas.microsoft.com/office/drawing/2014/main" id="{011C49AF-9B7E-AD4B-8413-D8E2E5E13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2288790"/>
            <a:ext cx="4745174" cy="147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rew Houston of Dropbox: Figure Out the Things You Don't Know - The New  York Times">
            <a:extLst>
              <a:ext uri="{FF2B5EF4-FFF2-40B4-BE49-F238E27FC236}">
                <a16:creationId xmlns:a16="http://schemas.microsoft.com/office/drawing/2014/main" id="{45A3CFCE-41CF-9F4A-9715-CA8C0F68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648" y="1818624"/>
            <a:ext cx="2284559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Elon Musk - Wikipedia">
            <a:extLst>
              <a:ext uri="{FF2B5EF4-FFF2-40B4-BE49-F238E27FC236}">
                <a16:creationId xmlns:a16="http://schemas.microsoft.com/office/drawing/2014/main" id="{8943D0F0-5484-BE42-ADEB-6DCC552DF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767" y="1818624"/>
            <a:ext cx="2661233" cy="349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Tesla Logo, Meaning, Transparent PNG">
            <a:extLst>
              <a:ext uri="{FF2B5EF4-FFF2-40B4-BE49-F238E27FC236}">
                <a16:creationId xmlns:a16="http://schemas.microsoft.com/office/drawing/2014/main" id="{0A1CDAF7-303A-2847-8B36-73219C1C0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942" y="5386985"/>
            <a:ext cx="1155700" cy="147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Branding - Dropbox">
            <a:extLst>
              <a:ext uri="{FF2B5EF4-FFF2-40B4-BE49-F238E27FC236}">
                <a16:creationId xmlns:a16="http://schemas.microsoft.com/office/drawing/2014/main" id="{CB496A62-0BB5-F24E-8280-A7D8AB03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648" y="5532437"/>
            <a:ext cx="235655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972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D90E1E-3729-6D49-9711-B511B1471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43" y="0"/>
            <a:ext cx="9666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49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</TotalTime>
  <Words>59</Words>
  <Application>Microsoft Macintosh PowerPoint</Application>
  <PresentationFormat>Widescreen</PresentationFormat>
  <Paragraphs>15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Rockwell</vt:lpstr>
      <vt:lpstr>Rockwell Condensed</vt:lpstr>
      <vt:lpstr>Rockwell Extra Bold</vt:lpstr>
      <vt:lpstr>Wingdings</vt:lpstr>
      <vt:lpstr>Wood Type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Companies and People Moving From California to Texas</vt:lpstr>
      <vt:lpstr>PowerPoint Presentation</vt:lpstr>
      <vt:lpstr>PowerPoint Presentation</vt:lpstr>
      <vt:lpstr>Thanks for the Opportunity!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Akshay Ganesh-MSBA22A</dc:creator>
  <cp:lastModifiedBy>Akshay Ganesh-MSBA22A</cp:lastModifiedBy>
  <cp:revision>6</cp:revision>
  <dcterms:created xsi:type="dcterms:W3CDTF">2022-04-03T15:57:57Z</dcterms:created>
  <dcterms:modified xsi:type="dcterms:W3CDTF">2022-04-03T19:19:21Z</dcterms:modified>
</cp:coreProperties>
</file>